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86FD6-9784-6DDA-DA39-561E7D0C19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ARTIGO DE OPINIÃO – ANÁLISE - UNIOESTE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1A9932-13C2-8BFE-E2B0-098C9085D9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 err="1"/>
              <a:t>PROFª</a:t>
            </a:r>
            <a:r>
              <a:rPr lang="pt-BR" dirty="0"/>
              <a:t> ROSANE LEMOS</a:t>
            </a:r>
          </a:p>
        </p:txBody>
      </p:sp>
    </p:spTree>
    <p:extLst>
      <p:ext uri="{BB962C8B-B14F-4D97-AF65-F5344CB8AC3E}">
        <p14:creationId xmlns:p14="http://schemas.microsoft.com/office/powerpoint/2010/main" val="10099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AD244-4AE1-0ED4-CFB0-A5F46D1DC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De redações - </a:t>
            </a:r>
            <a:r>
              <a:rPr lang="pt-BR" dirty="0" err="1"/>
              <a:t>terceirão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1DCC43-3601-3C37-D824-A14C7A179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/>
              <a:t>“ [...] assombra o século XXI, </a:t>
            </a:r>
          </a:p>
          <a:p>
            <a:r>
              <a:rPr lang="pt-BR" sz="2400" u="sng" dirty="0">
                <a:solidFill>
                  <a:srgbClr val="FF0000"/>
                </a:solidFill>
              </a:rPr>
              <a:t>onde</a:t>
            </a:r>
            <a:r>
              <a:rPr lang="pt-BR" sz="2400" dirty="0"/>
              <a:t> docentes acabam [...].</a:t>
            </a:r>
          </a:p>
          <a:p>
            <a:r>
              <a:rPr lang="pt-BR" sz="2400" dirty="0"/>
              <a:t>Genérico: “Precisamos fazer algo logo”.</a:t>
            </a:r>
          </a:p>
          <a:p>
            <a:r>
              <a:rPr lang="pt-BR" sz="2400" dirty="0"/>
              <a:t>Ortografia: </a:t>
            </a:r>
            <a:r>
              <a:rPr lang="pt-BR" sz="2400" dirty="0" err="1"/>
              <a:t>nececidade</a:t>
            </a:r>
            <a:r>
              <a:rPr lang="pt-BR" sz="2400" dirty="0"/>
              <a:t>, </a:t>
            </a:r>
            <a:r>
              <a:rPr lang="pt-BR" sz="2400" dirty="0" err="1"/>
              <a:t>interece</a:t>
            </a:r>
            <a:r>
              <a:rPr lang="pt-BR" sz="2400" dirty="0"/>
              <a:t>, </a:t>
            </a:r>
            <a:r>
              <a:rPr lang="pt-BR" sz="2400" dirty="0" err="1"/>
              <a:t>violencia</a:t>
            </a:r>
            <a:r>
              <a:rPr lang="pt-BR" sz="2400" dirty="0"/>
              <a:t>,  </a:t>
            </a:r>
            <a:r>
              <a:rPr lang="pt-BR" sz="2400" dirty="0" err="1"/>
              <a:t>proficões</a:t>
            </a:r>
            <a:r>
              <a:rPr lang="pt-BR" sz="2400" dirty="0"/>
              <a:t>, </a:t>
            </a:r>
          </a:p>
          <a:p>
            <a:r>
              <a:rPr lang="pt-BR" sz="2400" dirty="0"/>
              <a:t>Exagero:  massacre; tema muito discutido.</a:t>
            </a:r>
          </a:p>
        </p:txBody>
      </p:sp>
    </p:spTree>
    <p:extLst>
      <p:ext uri="{BB962C8B-B14F-4D97-AF65-F5344CB8AC3E}">
        <p14:creationId xmlns:p14="http://schemas.microsoft.com/office/powerpoint/2010/main" val="3551222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64C49-19ED-CC72-76C0-21CEBD571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Continuação...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99DF21-2A25-9B60-8C37-F7467BA90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Adjetivações: surreal</a:t>
            </a:r>
          </a:p>
          <a:p>
            <a:r>
              <a:rPr lang="pt-BR" sz="2400" dirty="0"/>
              <a:t>Informações equivocadas: aposentadoria dos professores, educação básica ( educação infantil)</a:t>
            </a:r>
          </a:p>
          <a:p>
            <a:r>
              <a:rPr lang="pt-BR" sz="2400" dirty="0"/>
              <a:t>Uso equivocado de elementos de conexão. </a:t>
            </a:r>
          </a:p>
          <a:p>
            <a:r>
              <a:rPr lang="pt-BR" sz="2400" dirty="0"/>
              <a:t>Essa              Esta           Está</a:t>
            </a:r>
          </a:p>
          <a:p>
            <a:r>
              <a:rPr lang="pt-BR" sz="2400" dirty="0"/>
              <a:t>Trocas desnecessárias: “ [...] quantidades ínfimas de dinheiro.” </a:t>
            </a:r>
          </a:p>
        </p:txBody>
      </p:sp>
      <p:sp>
        <p:nvSpPr>
          <p:cNvPr id="4" name="Diferente de 3">
            <a:extLst>
              <a:ext uri="{FF2B5EF4-FFF2-40B4-BE49-F238E27FC236}">
                <a16:creationId xmlns:a16="http://schemas.microsoft.com/office/drawing/2014/main" id="{7449080D-BDD7-99C1-AAC9-68121CB533CC}"/>
              </a:ext>
            </a:extLst>
          </p:cNvPr>
          <p:cNvSpPr/>
          <p:nvPr/>
        </p:nvSpPr>
        <p:spPr>
          <a:xfrm>
            <a:off x="2518118" y="4346917"/>
            <a:ext cx="562708" cy="267286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Diferente de 4">
            <a:extLst>
              <a:ext uri="{FF2B5EF4-FFF2-40B4-BE49-F238E27FC236}">
                <a16:creationId xmlns:a16="http://schemas.microsoft.com/office/drawing/2014/main" id="{9D87AFF3-F3BF-9CA8-0C8A-808E32E0BAA1}"/>
              </a:ext>
            </a:extLst>
          </p:cNvPr>
          <p:cNvSpPr/>
          <p:nvPr/>
        </p:nvSpPr>
        <p:spPr>
          <a:xfrm>
            <a:off x="4158826" y="4346917"/>
            <a:ext cx="562708" cy="267286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7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38BED-3A1C-D29E-AFF9-0EE46DC2D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Mais comentários...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42E637-30FC-5B09-4DF4-CBCB8A73B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Gerundismo: “ [...] aumentando o salário e melhorando as condições [...] Incentivando e valorizando esses profissionais [...]”</a:t>
            </a:r>
          </a:p>
          <a:p>
            <a:r>
              <a:rPr lang="pt-BR" sz="2400" dirty="0"/>
              <a:t>“ Sendo que a profissão do policial[...]</a:t>
            </a:r>
          </a:p>
          <a:p>
            <a:r>
              <a:rPr lang="pt-BR" sz="2400" dirty="0"/>
              <a:t>Uso excessivo do TAL.</a:t>
            </a:r>
          </a:p>
          <a:p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176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FA34354-205A-E757-BBE9-24F0487BCD55}"/>
              </a:ext>
            </a:extLst>
          </p:cNvPr>
          <p:cNvSpPr txBox="1"/>
          <p:nvPr/>
        </p:nvSpPr>
        <p:spPr>
          <a:xfrm>
            <a:off x="0" y="178517"/>
            <a:ext cx="12192000" cy="5812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país assombrado pelos jacarés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Em março de 2020, não é novidade para ninguém, a OMS (Organização Mundial de Saúde) decretou a pandemia do novo coronavírus - causador da COVID 19. Isso deveria ter gerado maior investimento nas áreas de pesquisas básicas, aplicadas e tecnológicas. Porém, infelizmente, o que aconteceu foi o contrário: o show de horrores promovido pelo negacionismo e anticientificismo do nosso excelentíssimo presidente Jair Bolsonaro. </a:t>
            </a: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Basta procurar em qualquer veículo confiável de informação para ver que toda a comunidade científica recomenda o uso de máscaras, isolamento social e vacinas para combater a COVID-19. E o que o presidente do Brasil fez? Debochou das máscaras, promoveu aglomerações e recusou - inúmeras vezes - a compra de vacinas. Ao invés de fomentar práticas efetivas de combate - investimento em pesquisas que estudavam vírus, por exemplo - Jair gritava para todos sobre o suposto e milagroso “kit COVID” o qual, convenhamos, não passa de mais um delírio bolsonarista sem comprovação científica. Assim, o país afunda em um mar de mortes com uma corja de incompetentes negacionistas no poder.</a:t>
            </a:r>
          </a:p>
        </p:txBody>
      </p:sp>
    </p:spTree>
    <p:extLst>
      <p:ext uri="{BB962C8B-B14F-4D97-AF65-F5344CB8AC3E}">
        <p14:creationId xmlns:p14="http://schemas.microsoft.com/office/powerpoint/2010/main" val="91173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591E5E26-7A92-F111-C9FA-DC7A5BEBF5A4}"/>
              </a:ext>
            </a:extLst>
          </p:cNvPr>
          <p:cNvSpPr txBox="1"/>
          <p:nvPr/>
        </p:nvSpPr>
        <p:spPr>
          <a:xfrm>
            <a:off x="0" y="854696"/>
            <a:ext cx="12192000" cy="4464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Ainda, os ataques à ciência atingem também as universidades públicas. Os cortes de verba foram de 20% - segundo o Brasil de fato - em relação ao ano passado. Locais fervedouros de ciência definham em meio a uma crise da racionalidade. Enquanto isso, o presidente acusa nós, alunos, de balbúrdia. Balbúrdia mesmo é o que ocorre dentro do Congresso! Mapeamento do genoma vital, a criação de respiradores e campanhas de testagem em massa são conquistas de universidades. Em um país negacionista e conspiracionista a ciência precisa resistir, só assim vamos evitar que </a:t>
            </a:r>
            <a:r>
              <a:rPr lang="pt-B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terraplanistas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pessoas que pensam que tomar vacina as transforma em jacarés (seria como se não fosse trágico!) se perpetuem no poder.</a:t>
            </a:r>
          </a:p>
          <a:p>
            <a:pPr algn="just"/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Então, as mais de 500 mil mortes por COVID-19 me parece que não significaram nada para Bolsonaro e seu rebanho. A insistência de desacreditar de comprovações científicas e falta de incentivo à ciência me causam asco. Ele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salva no Brasil: mortes, crise e abandono estatal.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555769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1196</TotalTime>
  <Words>512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Galeria</vt:lpstr>
      <vt:lpstr>ARTIGO DE OPINIÃO – ANÁLISE - UNIOESTE</vt:lpstr>
      <vt:lpstr>ANÁLISE De redações - terceirão</vt:lpstr>
      <vt:lpstr>Continuação...</vt:lpstr>
      <vt:lpstr>Mais comentários...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ARTIGO DE OPINIÃO – ANÁLISE - UNIOESTE</dc:title>
  <dc:creator>mikael andrade</dc:creator>
  <cp:lastModifiedBy>Rosane Lemos Guimarães Xavier</cp:lastModifiedBy>
  <cp:revision>2</cp:revision>
  <dcterms:created xsi:type="dcterms:W3CDTF">2023-04-09T12:30:52Z</dcterms:created>
  <dcterms:modified xsi:type="dcterms:W3CDTF">2025-05-12T09:12:30Z</dcterms:modified>
</cp:coreProperties>
</file>